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72" r:id="rId2"/>
    <p:sldId id="274" r:id="rId3"/>
    <p:sldId id="276" r:id="rId4"/>
    <p:sldId id="279" r:id="rId5"/>
    <p:sldId id="280" r:id="rId6"/>
    <p:sldId id="271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886731-E765-439C-A457-126AA30B105E}" type="datetimeFigureOut">
              <a:rPr lang="ru-RU" smtClean="0"/>
              <a:t>16.04.2014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6AB365-86C7-4EFE-A277-6A4B0DB22E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84994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AB365-86C7-4EFE-A277-6A4B0DB22E29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48828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AB365-86C7-4EFE-A277-6A4B0DB22E29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6705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0497-2D7D-49AE-9AE2-4354AB856ABF}" type="datetimeFigureOut">
              <a:rPr lang="ru-RU" smtClean="0"/>
              <a:t>16.04.2014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17BC6-A40B-4FEE-8A5E-ADC96139D2F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0497-2D7D-49AE-9AE2-4354AB856ABF}" type="datetimeFigureOut">
              <a:rPr lang="ru-RU" smtClean="0"/>
              <a:t>16.04.2014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17BC6-A40B-4FEE-8A5E-ADC96139D2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0497-2D7D-49AE-9AE2-4354AB856ABF}" type="datetimeFigureOut">
              <a:rPr lang="ru-RU" smtClean="0"/>
              <a:t>16.04.2014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17BC6-A40B-4FEE-8A5E-ADC96139D2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0497-2D7D-49AE-9AE2-4354AB856ABF}" type="datetimeFigureOut">
              <a:rPr lang="ru-RU" smtClean="0"/>
              <a:t>16.04.2014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17BC6-A40B-4FEE-8A5E-ADC96139D2F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0497-2D7D-49AE-9AE2-4354AB856ABF}" type="datetimeFigureOut">
              <a:rPr lang="ru-RU" smtClean="0"/>
              <a:t>16.04.2014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17BC6-A40B-4FEE-8A5E-ADC96139D2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0497-2D7D-49AE-9AE2-4354AB856ABF}" type="datetimeFigureOut">
              <a:rPr lang="ru-RU" smtClean="0"/>
              <a:t>16.04.2014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17BC6-A40B-4FEE-8A5E-ADC96139D2F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0497-2D7D-49AE-9AE2-4354AB856ABF}" type="datetimeFigureOut">
              <a:rPr lang="ru-RU" smtClean="0"/>
              <a:t>16.04.2014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17BC6-A40B-4FEE-8A5E-ADC96139D2F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0497-2D7D-49AE-9AE2-4354AB856ABF}" type="datetimeFigureOut">
              <a:rPr lang="ru-RU" smtClean="0"/>
              <a:t>16.04.2014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17BC6-A40B-4FEE-8A5E-ADC96139D2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0497-2D7D-49AE-9AE2-4354AB856ABF}" type="datetimeFigureOut">
              <a:rPr lang="ru-RU" smtClean="0"/>
              <a:t>16.04.2014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17BC6-A40B-4FEE-8A5E-ADC96139D2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0497-2D7D-49AE-9AE2-4354AB856ABF}" type="datetimeFigureOut">
              <a:rPr lang="ru-RU" smtClean="0"/>
              <a:t>16.04.2014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17BC6-A40B-4FEE-8A5E-ADC96139D2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0497-2D7D-49AE-9AE2-4354AB856ABF}" type="datetimeFigureOut">
              <a:rPr lang="ru-RU" smtClean="0"/>
              <a:t>16.04.2014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17BC6-A40B-4FEE-8A5E-ADC96139D2F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6900497-2D7D-49AE-9AE2-4354AB856ABF}" type="datetimeFigureOut">
              <a:rPr lang="ru-RU" smtClean="0"/>
              <a:t>16.04.2014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C817BC6-A40B-4FEE-8A5E-ADC96139D2F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794" y="5098473"/>
            <a:ext cx="7670205" cy="1498879"/>
          </a:xfrm>
        </p:spPr>
        <p:txBody>
          <a:bodyPr>
            <a:noAutofit/>
          </a:bodyPr>
          <a:lstStyle/>
          <a:p>
            <a:pPr algn="r"/>
            <a:r>
              <a:rPr lang="ru-RU" sz="2400" dirty="0" smtClean="0"/>
              <a:t>Выполнила ученица 4 «Б» класса </a:t>
            </a:r>
          </a:p>
          <a:p>
            <a:pPr algn="r"/>
            <a:r>
              <a:rPr lang="ru-RU" sz="2400" dirty="0" smtClean="0"/>
              <a:t>МБОУ СОШ№3 </a:t>
            </a:r>
            <a:r>
              <a:rPr lang="ru-RU" sz="2400" dirty="0" err="1" smtClean="0"/>
              <a:t>с.Александров</a:t>
            </a:r>
            <a:r>
              <a:rPr lang="ru-RU" sz="2400" dirty="0"/>
              <a:t> </a:t>
            </a:r>
            <a:r>
              <a:rPr lang="ru-RU" sz="2400" dirty="0" smtClean="0"/>
              <a:t>Гай</a:t>
            </a:r>
          </a:p>
          <a:p>
            <a:pPr algn="r"/>
            <a:r>
              <a:rPr lang="ru-RU" sz="2400" dirty="0" err="1" smtClean="0"/>
              <a:t>Тасбекова</a:t>
            </a:r>
            <a:r>
              <a:rPr lang="ru-RU" sz="2400" dirty="0" smtClean="0"/>
              <a:t> </a:t>
            </a:r>
            <a:r>
              <a:rPr lang="ru-RU" sz="2400" dirty="0" err="1" smtClean="0"/>
              <a:t>Дарина</a:t>
            </a: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196753"/>
            <a:ext cx="8640960" cy="2808311"/>
          </a:xfrm>
        </p:spPr>
        <p:txBody>
          <a:bodyPr/>
          <a:lstStyle/>
          <a:p>
            <a:pPr algn="ctr"/>
            <a:r>
              <a:rPr lang="ru-RU" sz="6600" dirty="0" smtClean="0">
                <a:solidFill>
                  <a:srgbClr val="C00000"/>
                </a:solidFill>
              </a:rPr>
              <a:t>«Я поведу тебя в музей…»</a:t>
            </a:r>
            <a:endParaRPr lang="ru-RU" sz="6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877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5949280"/>
            <a:ext cx="8750617" cy="720079"/>
          </a:xfrm>
        </p:spPr>
        <p:txBody>
          <a:bodyPr/>
          <a:lstStyle/>
          <a:p>
            <a:pPr algn="l"/>
            <a:r>
              <a:rPr lang="ru-RU" sz="3200" dirty="0" smtClean="0">
                <a:solidFill>
                  <a:srgbClr val="FF0000"/>
                </a:solidFill>
              </a:rPr>
              <a:t>История здания   с 1948 по наше время.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260648"/>
            <a:ext cx="4238183" cy="5472608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800" dirty="0" smtClean="0"/>
              <a:t>1948 -1961 – казахская национальная школа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 smtClean="0"/>
              <a:t>1962 – 1989 – детский сад </a:t>
            </a:r>
            <a:r>
              <a:rPr lang="ru-RU" sz="2800" dirty="0" err="1" smtClean="0"/>
              <a:t>им.В.И.Чапаева</a:t>
            </a:r>
            <a:endParaRPr lang="ru-RU" sz="2800" dirty="0" smtClean="0"/>
          </a:p>
          <a:p>
            <a:pPr>
              <a:buFont typeface="Wingdings" pitchFamily="2" charset="2"/>
              <a:buChar char="ü"/>
            </a:pPr>
            <a:r>
              <a:rPr lang="ru-RU" sz="2800" dirty="0" smtClean="0"/>
              <a:t>1992 – 1997 – музыкальная школа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 smtClean="0"/>
              <a:t>1997-1998 – биржа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 smtClean="0"/>
              <a:t>С 1998 года по настоящее время – музей краеведения</a:t>
            </a: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 descr="J:\DCIM\100_PANA\P10008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48680"/>
            <a:ext cx="4464496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321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877272"/>
            <a:ext cx="9143999" cy="98072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Музейные выставки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122" name="Picture 2" descr="D:\Users\Максим\Desktop\2014_04_15\прн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0885" y="731838"/>
            <a:ext cx="4905030" cy="3475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Users\Максим\Desktop\2014_04_15\прн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25" y="116632"/>
            <a:ext cx="7778750" cy="5616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961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877272"/>
            <a:ext cx="9144000" cy="980728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Гражданская война в Александров Гай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8" name="Picture 3" descr="D:\Users\Максим\Desktop\Новая папка (4)\2014_04_10\прн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648"/>
            <a:ext cx="8013271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5485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445224"/>
            <a:ext cx="8672751" cy="936104"/>
          </a:xfrm>
        </p:spPr>
        <p:txBody>
          <a:bodyPr/>
          <a:lstStyle/>
          <a:p>
            <a:pPr algn="l"/>
            <a:r>
              <a:rPr lang="ru-RU" sz="3200" dirty="0" smtClean="0"/>
              <a:t>Ни кто не забыт – ни что не забыто…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3" name="Picture 5" descr="D:\Users\Максим\Desktop\2014_04_15\прн_0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5117"/>
            <a:ext cx="7435591" cy="5046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4134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419" y="5966747"/>
            <a:ext cx="9143999" cy="792088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Флора и фауна нашего села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7" name="Picture 5" descr="D:\Users\Максим\Desktop\2014_04_15\прн_00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60648"/>
            <a:ext cx="4499991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D:\Users\Максим\Desktop\2014_04_15\прн_00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16632"/>
            <a:ext cx="4680520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1978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Users\Максим\Desktop\2014_04_15\прн_00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004"/>
            <a:ext cx="9144000" cy="6759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D:\Users\Максим\Desktop\2014_04_15\прн_00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004"/>
            <a:ext cx="9144000" cy="6759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D:\Users\Максим\Desktop\2014_04_15\прн_00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004"/>
            <a:ext cx="9144000" cy="6759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468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Users\Максим\Desktop\2014_04_15\прн_00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9164"/>
            <a:ext cx="9144000" cy="6659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D:\Users\Максим\Desktop\2014_04_15\прн_00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9164"/>
            <a:ext cx="9144000" cy="6659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D:\Users\Максим\Desktop\2014_04_15\прн_00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9164"/>
            <a:ext cx="9144000" cy="6659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5037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Users\Максим\Desktop\2014_04_15\прн_00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9164"/>
            <a:ext cx="9144000" cy="6659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D:\Users\Максим\Desktop\2014_04_15\прн_00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9164"/>
            <a:ext cx="9144000" cy="6659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4938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492896"/>
            <a:ext cx="8424935" cy="345432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Спасибо за внимание!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503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0" y="55418"/>
            <a:ext cx="4644008" cy="997318"/>
          </a:xfrm>
        </p:spPr>
        <p:txBody>
          <a:bodyPr/>
          <a:lstStyle/>
          <a:p>
            <a:pPr algn="l"/>
            <a:endParaRPr lang="ru-RU" dirty="0" smtClean="0">
              <a:solidFill>
                <a:srgbClr val="C00000"/>
              </a:solidFill>
            </a:endParaRPr>
          </a:p>
          <a:p>
            <a:pPr algn="l"/>
            <a:endParaRPr lang="ru-RU" dirty="0">
              <a:solidFill>
                <a:srgbClr val="C00000"/>
              </a:solidFill>
            </a:endParaRPr>
          </a:p>
          <a:p>
            <a:pPr algn="l"/>
            <a:endParaRPr lang="ru-RU" dirty="0" smtClean="0">
              <a:solidFill>
                <a:srgbClr val="C00000"/>
              </a:solidFill>
            </a:endParaRPr>
          </a:p>
          <a:p>
            <a:pPr algn="l"/>
            <a:endParaRPr lang="ru-RU" dirty="0">
              <a:solidFill>
                <a:srgbClr val="C00000"/>
              </a:solidFill>
            </a:endParaRPr>
          </a:p>
          <a:p>
            <a:pPr algn="l"/>
            <a:r>
              <a:rPr lang="ru-RU" dirty="0" smtClean="0">
                <a:solidFill>
                  <a:srgbClr val="C00000"/>
                </a:solidFill>
              </a:rPr>
              <a:t>Редакция газеты, налоговая инспекция, паспортный стол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4317186" cy="465232"/>
          </a:xfrm>
        </p:spPr>
        <p:txBody>
          <a:bodyPr/>
          <a:lstStyle/>
          <a:p>
            <a:pPr algn="l"/>
            <a:r>
              <a:rPr lang="ru-RU" dirty="0" smtClean="0">
                <a:solidFill>
                  <a:srgbClr val="C00000"/>
                </a:solidFill>
              </a:rPr>
              <a:t>Поселковая администрация</a:t>
            </a:r>
            <a:endParaRPr lang="ru-RU" dirty="0">
              <a:solidFill>
                <a:srgbClr val="C00000"/>
              </a:solidFill>
            </a:endParaRPr>
          </a:p>
          <a:p>
            <a:pPr algn="l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5877272"/>
            <a:ext cx="8964487" cy="792088"/>
          </a:xfrm>
        </p:spPr>
        <p:txBody>
          <a:bodyPr/>
          <a:lstStyle/>
          <a:p>
            <a:pPr algn="ctr"/>
            <a:r>
              <a:rPr lang="ru-RU" sz="3200" dirty="0">
                <a:solidFill>
                  <a:srgbClr val="C00000"/>
                </a:solidFill>
              </a:rPr>
              <a:t>Купеческие дома </a:t>
            </a:r>
            <a:r>
              <a:rPr lang="ru-RU" sz="3200" dirty="0" smtClean="0">
                <a:solidFill>
                  <a:srgbClr val="C00000"/>
                </a:solidFill>
              </a:rPr>
              <a:t>Александров Гая</a:t>
            </a:r>
            <a:endParaRPr lang="ru-RU" sz="3200" dirty="0"/>
          </a:p>
        </p:txBody>
      </p:sp>
      <p:pic>
        <p:nvPicPr>
          <p:cNvPr id="7" name="Picture 2" descr="J:\DCIM\100_PANA\P100082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8331" y="1400175"/>
            <a:ext cx="2882775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J:\DCIM\100_PANA\P100082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4463480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J:\DCIM\100_PANA\P1000823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052736"/>
            <a:ext cx="4320480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615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-108520" y="332656"/>
            <a:ext cx="4598224" cy="648072"/>
          </a:xfrm>
        </p:spPr>
        <p:txBody>
          <a:bodyPr/>
          <a:lstStyle/>
          <a:p>
            <a:endParaRPr lang="ru-RU" dirty="0">
              <a:solidFill>
                <a:srgbClr val="C00000"/>
              </a:solidFill>
            </a:endParaRPr>
          </a:p>
          <a:p>
            <a:r>
              <a:rPr lang="ru-RU" dirty="0">
                <a:solidFill>
                  <a:srgbClr val="C00000"/>
                </a:solidFill>
              </a:rPr>
              <a:t>Отдел образования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647302" y="83128"/>
            <a:ext cx="4496698" cy="45720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магазины</a:t>
            </a:r>
            <a:r>
              <a:rPr lang="ru-RU" dirty="0">
                <a:solidFill>
                  <a:srgbClr val="C00000"/>
                </a:solidFill>
              </a:rPr>
              <a:t> </a:t>
            </a:r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42632" y="5745408"/>
            <a:ext cx="9001368" cy="995960"/>
          </a:xfrm>
        </p:spPr>
        <p:txBody>
          <a:bodyPr/>
          <a:lstStyle/>
          <a:p>
            <a:pPr algn="ctr"/>
            <a:r>
              <a:rPr lang="ru-RU" sz="2800" dirty="0">
                <a:solidFill>
                  <a:srgbClr val="C00000"/>
                </a:solidFill>
              </a:rPr>
              <a:t>Купеческие дома Александров </a:t>
            </a:r>
            <a:r>
              <a:rPr lang="ru-RU" sz="2800" dirty="0" smtClean="0">
                <a:solidFill>
                  <a:srgbClr val="C00000"/>
                </a:solidFill>
              </a:rPr>
              <a:t>Гая</a:t>
            </a:r>
            <a:endParaRPr lang="ru-RU" sz="2800" dirty="0"/>
          </a:p>
        </p:txBody>
      </p:sp>
      <p:pic>
        <p:nvPicPr>
          <p:cNvPr id="7" name="Picture 3" descr="J:\DCIM\100_PANA\P100082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309" y="1400175"/>
            <a:ext cx="261082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J:\DCIM\100_PANA\P10008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31" y="629638"/>
            <a:ext cx="4427084" cy="504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J:\DCIM\100_PANA\P1000820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5935" y="629638"/>
            <a:ext cx="3970454" cy="504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5693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07504" y="249382"/>
            <a:ext cx="4382200" cy="371306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магазины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5436096" y="0"/>
            <a:ext cx="3456384" cy="1124744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аптека</a:t>
            </a:r>
            <a:endParaRPr lang="ru-RU" dirty="0">
              <a:solidFill>
                <a:srgbClr val="C00000"/>
              </a:solidFill>
            </a:endParaRPr>
          </a:p>
          <a:p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66255" y="5577513"/>
            <a:ext cx="8936179" cy="1143000"/>
          </a:xfrm>
        </p:spPr>
        <p:txBody>
          <a:bodyPr/>
          <a:lstStyle/>
          <a:p>
            <a:pPr algn="ctr"/>
            <a:r>
              <a:rPr lang="ru-RU" sz="2800" dirty="0">
                <a:solidFill>
                  <a:srgbClr val="C00000"/>
                </a:solidFill>
              </a:rPr>
              <a:t>Купеческие дома Александров </a:t>
            </a:r>
            <a:r>
              <a:rPr lang="ru-RU" sz="2800" dirty="0" smtClean="0">
                <a:solidFill>
                  <a:srgbClr val="C00000"/>
                </a:solidFill>
              </a:rPr>
              <a:t>Гая</a:t>
            </a:r>
            <a:endParaRPr lang="ru-RU" sz="2800" dirty="0"/>
          </a:p>
        </p:txBody>
      </p:sp>
      <p:pic>
        <p:nvPicPr>
          <p:cNvPr id="7" name="Picture 2" descr="J:\DCIM\100_PANA\P100082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471" y="1400175"/>
            <a:ext cx="2652495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J:\DCIM\100_PANA\P10008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4499992" cy="465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J:\DCIM\100_PANA\P100082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2840" y="1398588"/>
            <a:ext cx="261082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J:\DCIM\100_PANA\P100082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4" y="764704"/>
            <a:ext cx="4386421" cy="465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908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064" y="4869160"/>
            <a:ext cx="3816424" cy="720080"/>
          </a:xfrm>
        </p:spPr>
        <p:txBody>
          <a:bodyPr/>
          <a:lstStyle/>
          <a:p>
            <a:pPr marL="0" indent="0" algn="ctr">
              <a:buNone/>
            </a:pP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20436" y="5949280"/>
            <a:ext cx="7812003" cy="72008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Купеческие дома Александров Гая</a:t>
            </a:r>
            <a:endParaRPr lang="ru-RU" sz="2800" b="1" dirty="0"/>
          </a:p>
        </p:txBody>
      </p:sp>
      <p:pic>
        <p:nvPicPr>
          <p:cNvPr id="10" name="Объект 4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476672"/>
            <a:ext cx="8856984" cy="5264937"/>
          </a:xfrm>
          <a:prstGeom prst="rect">
            <a:avLst/>
          </a:prstGeom>
        </p:spPr>
      </p:pic>
      <p:sp>
        <p:nvSpPr>
          <p:cNvPr id="11" name="Объект 10"/>
          <p:cNvSpPr>
            <a:spLocks noGrp="1"/>
          </p:cNvSpPr>
          <p:nvPr>
            <p:ph idx="1"/>
          </p:nvPr>
        </p:nvSpPr>
        <p:spPr>
          <a:xfrm>
            <a:off x="4355977" y="4849090"/>
            <a:ext cx="4607914" cy="777159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Музей краеведения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686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445224"/>
            <a:ext cx="8784975" cy="1224136"/>
          </a:xfrm>
        </p:spPr>
        <p:txBody>
          <a:bodyPr/>
          <a:lstStyle/>
          <a:p>
            <a:pPr algn="l"/>
            <a:r>
              <a:rPr lang="ru-RU" sz="2800" dirty="0">
                <a:solidFill>
                  <a:srgbClr val="FF0000"/>
                </a:solidFill>
              </a:rPr>
              <a:t>Здание является </a:t>
            </a:r>
            <a:r>
              <a:rPr lang="ru-RU" sz="2800" dirty="0" err="1">
                <a:solidFill>
                  <a:srgbClr val="FF0000"/>
                </a:solidFill>
              </a:rPr>
              <a:t>истрически</a:t>
            </a:r>
            <a:r>
              <a:rPr lang="ru-RU" sz="2800" dirty="0">
                <a:solidFill>
                  <a:srgbClr val="FF0000"/>
                </a:solidFill>
              </a:rPr>
              <a:t>-архитектурным памятником конца 19 века.</a:t>
            </a:r>
            <a:br>
              <a:rPr lang="ru-RU" sz="2800" dirty="0">
                <a:solidFill>
                  <a:srgbClr val="FF0000"/>
                </a:solidFill>
              </a:rPr>
            </a:b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5" y="3428999"/>
            <a:ext cx="3744416" cy="1944217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Дом был построен  в 1898 году купцом </a:t>
            </a:r>
            <a:r>
              <a:rPr lang="ru-RU" sz="2800" dirty="0" err="1"/>
              <a:t>П.Х.Поздняковым</a:t>
            </a:r>
            <a:r>
              <a:rPr lang="ru-RU" sz="2800" dirty="0"/>
              <a:t>.</a:t>
            </a:r>
          </a:p>
          <a:p>
            <a:endParaRPr lang="ru-RU" sz="2800" dirty="0"/>
          </a:p>
        </p:txBody>
      </p:sp>
      <p:pic>
        <p:nvPicPr>
          <p:cNvPr id="5" name="Picture 4" descr="DSCN0486"/>
          <p:cNvPicPr>
            <a:picLocks noGrp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76672"/>
            <a:ext cx="5256584" cy="5040560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409836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3" y="5877272"/>
            <a:ext cx="8784977" cy="864095"/>
          </a:xfrm>
        </p:spPr>
        <p:txBody>
          <a:bodyPr/>
          <a:lstStyle/>
          <a:p>
            <a:pPr marL="0" indent="0" algn="l">
              <a:buNone/>
            </a:pPr>
            <a:r>
              <a:rPr lang="ru-RU" dirty="0" smtClean="0">
                <a:solidFill>
                  <a:srgbClr val="FF0000"/>
                </a:solidFill>
              </a:rPr>
              <a:t>Хозяйка купеческого дома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539504" y="1704814"/>
            <a:ext cx="3136951" cy="374041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3200" b="1" i="1" dirty="0" smtClean="0"/>
              <a:t>Анастасия Тимофеевна Позднякова – жена купца Позднякова, хозяйка дома</a:t>
            </a:r>
            <a:endParaRPr lang="ru-RU" sz="3200" b="1" i="1" dirty="0"/>
          </a:p>
        </p:txBody>
      </p:sp>
      <p:pic>
        <p:nvPicPr>
          <p:cNvPr id="1029" name="Picture 5" descr="J:\DCIM\100_PANA\P10007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88640"/>
            <a:ext cx="5432002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8584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5951348"/>
            <a:ext cx="8928992" cy="646003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 smtClean="0">
                <a:solidFill>
                  <a:srgbClr val="FF0000"/>
                </a:solidFill>
              </a:rPr>
              <a:t>Штаб </a:t>
            </a:r>
            <a:r>
              <a:rPr lang="ru-RU" sz="3200" dirty="0" err="1" smtClean="0">
                <a:solidFill>
                  <a:srgbClr val="FF0000"/>
                </a:solidFill>
              </a:rPr>
              <a:t>В.И.Чапаева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 descr="D:\Users\Максим\Desktop\Новая папка (4)\2014_04_10\прн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4250027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Users\Максим\Desktop\Новая папка (4)\2014_04_10\прн_00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32656"/>
            <a:ext cx="4227706" cy="554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D:\Users\Максим\Desktop\Новая папка (4)\2014_04_10\прн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885" y="332656"/>
            <a:ext cx="4250027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662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661248"/>
            <a:ext cx="8856984" cy="936103"/>
          </a:xfrm>
        </p:spPr>
        <p:txBody>
          <a:bodyPr/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Качинская</a:t>
            </a:r>
            <a:r>
              <a:rPr lang="ru-RU" dirty="0" smtClean="0">
                <a:solidFill>
                  <a:srgbClr val="FF0000"/>
                </a:solidFill>
              </a:rPr>
              <a:t> летная школа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D:\Users\Максим\Desktop\Новая папка (4)\2014_04_10\прн_000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3744416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76672"/>
            <a:ext cx="4104456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134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110</TotalTime>
  <Words>158</Words>
  <Application>Microsoft Office PowerPoint</Application>
  <PresentationFormat>Экран (4:3)</PresentationFormat>
  <Paragraphs>39</Paragraphs>
  <Slides>18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Воздушный поток</vt:lpstr>
      <vt:lpstr>«Я поведу тебя в музей…»</vt:lpstr>
      <vt:lpstr>Купеческие дома Александров Гая</vt:lpstr>
      <vt:lpstr>Купеческие дома Александров Гая</vt:lpstr>
      <vt:lpstr>Купеческие дома Александров Гая</vt:lpstr>
      <vt:lpstr>Презентация PowerPoint</vt:lpstr>
      <vt:lpstr>Здание является истрически-архитектурным памятником конца 19 века. </vt:lpstr>
      <vt:lpstr>Хозяйка купеческого дома</vt:lpstr>
      <vt:lpstr>Штаб В.И.Чапаева</vt:lpstr>
      <vt:lpstr>Качинская летная школа</vt:lpstr>
      <vt:lpstr>История здания   с 1948 по наше время.</vt:lpstr>
      <vt:lpstr>Музейные выставки</vt:lpstr>
      <vt:lpstr>Гражданская война в Александров Гай</vt:lpstr>
      <vt:lpstr>Ни кто не забыт – ни что не забыто…</vt:lpstr>
      <vt:lpstr>Флора и фауна нашего села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«Я поведу тебя в музей…»</dc:title>
  <dc:creator>Максим</dc:creator>
  <cp:lastModifiedBy>Максим</cp:lastModifiedBy>
  <cp:revision>12</cp:revision>
  <dcterms:created xsi:type="dcterms:W3CDTF">2014-04-15T18:52:44Z</dcterms:created>
  <dcterms:modified xsi:type="dcterms:W3CDTF">2014-04-16T18:48:08Z</dcterms:modified>
</cp:coreProperties>
</file>